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2" r:id="rId3"/>
    <p:sldId id="277" r:id="rId4"/>
    <p:sldId id="261" r:id="rId5"/>
    <p:sldId id="297" r:id="rId6"/>
    <p:sldId id="276" r:id="rId7"/>
    <p:sldId id="285" r:id="rId8"/>
    <p:sldId id="290" r:id="rId9"/>
    <p:sldId id="265" r:id="rId10"/>
    <p:sldId id="296" r:id="rId11"/>
    <p:sldId id="279" r:id="rId12"/>
    <p:sldId id="273" r:id="rId13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3" userDrawn="1">
          <p15:clr>
            <a:srgbClr val="A4A3A4"/>
          </p15:clr>
        </p15:guide>
        <p15:guide id="2" pos="312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EF"/>
    <a:srgbClr val="F2F2F2"/>
    <a:srgbClr val="C94D24"/>
    <a:srgbClr val="D13827"/>
    <a:srgbClr val="FFF200"/>
    <a:srgbClr val="BCBEC0"/>
    <a:srgbClr val="00A651"/>
    <a:srgbClr val="C4960C"/>
    <a:srgbClr val="1C3F94"/>
    <a:srgbClr val="ED1C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474"/>
    <p:restoredTop sz="94206" autoAdjust="0"/>
  </p:normalViewPr>
  <p:slideViewPr>
    <p:cSldViewPr snapToGrid="0" snapToObjects="1">
      <p:cViewPr varScale="1">
        <p:scale>
          <a:sx n="155" d="100"/>
          <a:sy n="155" d="100"/>
        </p:scale>
        <p:origin x="1728" y="184"/>
      </p:cViewPr>
      <p:guideLst>
        <p:guide orient="horz" pos="1253"/>
        <p:guide pos="312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106AB-EFE1-4EA6-AD0F-E716A365ADCC}" type="datetimeFigureOut">
              <a:rPr lang="pt-PT" smtClean="0"/>
              <a:t>20/10/20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608A92-F4A3-4D57-B4D2-20AD7A10031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37692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BEC6D-314C-4008-AABC-0A7A52B42899}" type="datetimeFigureOut">
              <a:rPr lang="pt-PT" smtClean="0"/>
              <a:t>20/10/20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3A4561-028B-4C9C-AACF-D5114E50F76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28558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163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800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171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745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482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044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48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063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14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180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7692C-3577-F745-8DF3-D399A394EE18}" type="datetimeFigureOut">
              <a:rPr lang="en-US" smtClean="0"/>
              <a:t>10/20/20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861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7692C-3577-F745-8DF3-D399A394EE18}" type="datetimeFigureOut">
              <a:rPr lang="en-US" smtClean="0"/>
              <a:t>10/20/20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27942-0F31-8246-9E69-0AE29DBBE5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506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emf"/><Relationship Id="rId5" Type="http://schemas.openxmlformats.org/officeDocument/2006/relationships/image" Target="../media/image4.emf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emf"/><Relationship Id="rId5" Type="http://schemas.openxmlformats.org/officeDocument/2006/relationships/image" Target="../media/image23.jpg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4.emf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jpg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20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2.png"/><Relationship Id="rId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4.em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6684" y="-5013"/>
            <a:ext cx="9303084" cy="6977313"/>
          </a:xfrm>
          <a:prstGeom prst="rect">
            <a:avLst/>
          </a:prstGeom>
          <a:solidFill>
            <a:srgbClr val="1A171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9269" y="4143285"/>
            <a:ext cx="1491750" cy="1071467"/>
          </a:xfrm>
          <a:prstGeom prst="rect">
            <a:avLst/>
          </a:prstGeom>
        </p:spPr>
      </p:pic>
      <p:pic>
        <p:nvPicPr>
          <p:cNvPr id="5" name="Picture 4" descr="PPorto—branco—opaco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778" y="1141747"/>
            <a:ext cx="5364800" cy="117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964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48105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F89689B-BA59-D34F-9C15-44A1C8585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1501" y="2648464"/>
            <a:ext cx="3505200" cy="36576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6544E04-B67E-3544-BC86-8CFF3D0309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9381" t="22024" r="6121" b="10376"/>
          <a:stretch/>
        </p:blipFill>
        <p:spPr>
          <a:xfrm>
            <a:off x="0" y="2648464"/>
            <a:ext cx="4679950" cy="249606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Porto—branco—opaco-0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199" y="139388"/>
            <a:ext cx="2945250" cy="306133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3269" y="1645086"/>
            <a:ext cx="2237625" cy="449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015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60597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Porto—branco—opaco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7104" y="2008190"/>
            <a:ext cx="3232125" cy="2296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199" y="139388"/>
            <a:ext cx="2945250" cy="30613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1CAEE12-87BE-3248-A4BC-4DB1087F1D4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40" t="20775" r="363" b="27092"/>
          <a:stretch/>
        </p:blipFill>
        <p:spPr>
          <a:xfrm>
            <a:off x="-16915" y="2644047"/>
            <a:ext cx="4713779" cy="248981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3DD06F9-985A-104A-9041-B1CBCB165D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7288" y="2656196"/>
            <a:ext cx="3568700" cy="26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895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6684" y="-5013"/>
            <a:ext cx="9303084" cy="6977313"/>
          </a:xfrm>
          <a:prstGeom prst="rect">
            <a:avLst/>
          </a:prstGeom>
          <a:solidFill>
            <a:srgbClr val="1A171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Porto—branco—opaco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3778" y="1141747"/>
            <a:ext cx="5364800" cy="117830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269" y="4143285"/>
            <a:ext cx="1491750" cy="1071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242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/>
          <p:nvPr/>
        </p:nvSpPr>
        <p:spPr>
          <a:xfrm>
            <a:off x="0" y="548105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D154BB7-7A2D-1743-B2E6-C47EF708A7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8" t="-1" r="1677" b="21510"/>
          <a:stretch/>
        </p:blipFill>
        <p:spPr>
          <a:xfrm>
            <a:off x="0" y="548105"/>
            <a:ext cx="9144000" cy="4954454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319BF907-EFA8-D84F-BC39-531CFDF41614}"/>
              </a:ext>
            </a:extLst>
          </p:cNvPr>
          <p:cNvSpPr/>
          <p:nvPr/>
        </p:nvSpPr>
        <p:spPr>
          <a:xfrm>
            <a:off x="-6683" y="5503024"/>
            <a:ext cx="9150684" cy="1354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3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4" descr="PPorto—branco—opaco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199" y="139388"/>
            <a:ext cx="2945250" cy="30613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51CEC1E-8EF3-D14B-B25E-562D6661AC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408" y="5843961"/>
            <a:ext cx="78105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536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48105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>
                    <a:lumMod val="95000"/>
                  </a:schemeClr>
                </a:solidFill>
              </a:rPr>
              <a:t>A4A11C3Felgueiras</a:t>
            </a:r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262" y="2464586"/>
            <a:ext cx="6789376" cy="221946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Porto—branco—opaco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199" y="139388"/>
            <a:ext cx="2945250" cy="30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157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48105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241" y="1433699"/>
            <a:ext cx="2631125" cy="5311381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3662" y="1617211"/>
            <a:ext cx="621563" cy="7557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Porto—branco—opaco-0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199" y="139388"/>
            <a:ext cx="2945250" cy="30613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1739" y="1587250"/>
            <a:ext cx="1233563" cy="19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77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48105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DEE77EBB-03C7-8F47-836E-902D86E87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686" y="1912266"/>
            <a:ext cx="6660341" cy="471125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Porto—branco—opaco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9281" y="2269240"/>
            <a:ext cx="1701709" cy="733692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7556" y="1587250"/>
            <a:ext cx="946688" cy="191333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199" y="139388"/>
            <a:ext cx="2945250" cy="306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548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62355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A950779-6033-3448-A93E-85F8437E6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99" y="3707276"/>
            <a:ext cx="4978400" cy="1701800"/>
          </a:xfrm>
          <a:prstGeom prst="rect">
            <a:avLst/>
          </a:prstGeom>
        </p:spPr>
      </p:pic>
      <p:sp>
        <p:nvSpPr>
          <p:cNvPr id="7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4" descr="PPorto—branco—opaco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199" y="139388"/>
            <a:ext cx="2945250" cy="306133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7FD277D6-4B65-2D49-93E4-B63A7DE7159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260" t="36875" r="46364" b="16970"/>
          <a:stretch/>
        </p:blipFill>
        <p:spPr>
          <a:xfrm>
            <a:off x="6153912" y="3954237"/>
            <a:ext cx="2990088" cy="293226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A3CC570-A7C5-544B-BD56-99D1EB4BA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199" y="1212850"/>
            <a:ext cx="3086100" cy="19304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C20F2DE-C060-8B47-A67A-EFFDD19BA7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52900" y="1198599"/>
            <a:ext cx="4419600" cy="19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879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/>
          <p:nvPr/>
        </p:nvSpPr>
        <p:spPr>
          <a:xfrm>
            <a:off x="0" y="562355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 descr="PPorto—branco—opaco-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199" y="139388"/>
            <a:ext cx="2945250" cy="30613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63D9DE86-9BA3-B44C-95CC-B74FFE950D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391" b="7625"/>
          <a:stretch/>
        </p:blipFill>
        <p:spPr>
          <a:xfrm>
            <a:off x="-6684" y="2648464"/>
            <a:ext cx="4681104" cy="249606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A910689-0E55-9940-8221-5F932A35ACF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732" t="22592" r="22732" b="22469"/>
          <a:stretch/>
        </p:blipFill>
        <p:spPr>
          <a:xfrm>
            <a:off x="2047291" y="4258774"/>
            <a:ext cx="754522" cy="760125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330FBE1E-5E57-4840-8004-C18211F340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3849" y="1645086"/>
            <a:ext cx="1879600" cy="4318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5275428-2C73-9640-B659-78FB3A3700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5834" y="2646119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798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3"/>
          <p:cNvSpPr/>
          <p:nvPr/>
        </p:nvSpPr>
        <p:spPr>
          <a:xfrm>
            <a:off x="0" y="548105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39D67B6E-8F15-3544-B5F9-55E3D77C0A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2" t="5702" b="3805"/>
          <a:stretch/>
        </p:blipFill>
        <p:spPr>
          <a:xfrm>
            <a:off x="0" y="502652"/>
            <a:ext cx="3017975" cy="4209161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C6A4988F-F878-6F43-AD32-921441092F3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28189" t="1016" r="23483" b="2344"/>
          <a:stretch/>
        </p:blipFill>
        <p:spPr>
          <a:xfrm>
            <a:off x="3002947" y="559972"/>
            <a:ext cx="3114389" cy="4151842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5CCC7E6E-6691-0948-95C4-62E939B6B3E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850" r="12713"/>
          <a:stretch/>
        </p:blipFill>
        <p:spPr>
          <a:xfrm>
            <a:off x="6117336" y="533464"/>
            <a:ext cx="3026664" cy="4178349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995117" y="533005"/>
            <a:ext cx="45719" cy="41788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4" name="Retângulo 23"/>
          <p:cNvSpPr/>
          <p:nvPr/>
        </p:nvSpPr>
        <p:spPr>
          <a:xfrm>
            <a:off x="6121051" y="533005"/>
            <a:ext cx="45719" cy="41788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3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4" descr="PPorto—branco—opaco-0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199" y="139388"/>
            <a:ext cx="2945250" cy="306133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8418" y="5259918"/>
            <a:ext cx="7583063" cy="72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236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48105"/>
            <a:ext cx="9144000" cy="63098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8FD9D50B-0D88-A244-AF89-3EF02DE15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0659" y="2646118"/>
            <a:ext cx="3543300" cy="26289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F801827-9AFD-C740-8765-929B16CB6E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783" b="7783"/>
          <a:stretch/>
        </p:blipFill>
        <p:spPr>
          <a:xfrm>
            <a:off x="0" y="2646118"/>
            <a:ext cx="4693557" cy="250369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6684" y="0"/>
            <a:ext cx="9150684" cy="548105"/>
          </a:xfrm>
          <a:prstGeom prst="rect">
            <a:avLst/>
          </a:prstGeom>
          <a:solidFill>
            <a:srgbClr val="1A17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PPorto—branco—opaco-0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895" y="147933"/>
            <a:ext cx="1213313" cy="26648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199" y="139388"/>
            <a:ext cx="2945250" cy="30613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4440B97-730F-6941-9C33-8901124790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3269" y="1645086"/>
            <a:ext cx="27178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801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2674</TotalTime>
  <Words>1</Words>
  <Application>Microsoft Macintosh PowerPoint</Application>
  <PresentationFormat>Apresentação no Ecrã (4:3)</PresentationFormat>
  <Paragraphs>1</Paragraphs>
  <Slides>12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ARMF</dc:creator>
  <cp:lastModifiedBy>ESTG Serviço de Comunicação e Imagem</cp:lastModifiedBy>
  <cp:revision>152</cp:revision>
  <cp:lastPrinted>2018-10-10T16:21:55Z</cp:lastPrinted>
  <dcterms:created xsi:type="dcterms:W3CDTF">2016-03-02T12:27:01Z</dcterms:created>
  <dcterms:modified xsi:type="dcterms:W3CDTF">2020-10-20T15:17:01Z</dcterms:modified>
</cp:coreProperties>
</file>