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2" r:id="rId3"/>
    <p:sldId id="277" r:id="rId4"/>
    <p:sldId id="261" r:id="rId5"/>
    <p:sldId id="297" r:id="rId6"/>
    <p:sldId id="276" r:id="rId7"/>
    <p:sldId id="285" r:id="rId8"/>
    <p:sldId id="290" r:id="rId9"/>
    <p:sldId id="265" r:id="rId10"/>
    <p:sldId id="296" r:id="rId11"/>
    <p:sldId id="279" r:id="rId12"/>
    <p:sldId id="273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1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F2F2F2"/>
    <a:srgbClr val="C94D24"/>
    <a:srgbClr val="D13827"/>
    <a:srgbClr val="FFF200"/>
    <a:srgbClr val="BCBEC0"/>
    <a:srgbClr val="00A651"/>
    <a:srgbClr val="C4960C"/>
    <a:srgbClr val="1C3F94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4"/>
    <p:restoredTop sz="94206" autoAdjust="0"/>
  </p:normalViewPr>
  <p:slideViewPr>
    <p:cSldViewPr snapToGrid="0" snapToObjects="1">
      <p:cViewPr varScale="1">
        <p:scale>
          <a:sx n="155" d="100"/>
          <a:sy n="155" d="100"/>
        </p:scale>
        <p:origin x="1728" y="184"/>
      </p:cViewPr>
      <p:guideLst>
        <p:guide orient="horz" pos="1253"/>
        <p:guide pos="31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106AB-EFE1-4EA6-AD0F-E716A365ADCC}" type="datetimeFigureOut">
              <a:rPr lang="pt-PT" smtClean="0"/>
              <a:t>20/10/20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08A92-F4A3-4D57-B4D2-20AD7A10031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7692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BEC6D-314C-4008-AABC-0A7A52B42899}" type="datetimeFigureOut">
              <a:rPr lang="pt-PT" smtClean="0"/>
              <a:t>20/10/20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4561-028B-4C9C-AACF-D5114E50F7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855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6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0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4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8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4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1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7692C-3577-F745-8DF3-D399A394EE1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0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23.jpg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jp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84" y="-5013"/>
            <a:ext cx="9303084" cy="6977313"/>
          </a:xfrm>
          <a:prstGeom prst="rect">
            <a:avLst/>
          </a:prstGeom>
          <a:solidFill>
            <a:srgbClr val="1A17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69" y="4143285"/>
            <a:ext cx="1491750" cy="1071467"/>
          </a:xfrm>
          <a:prstGeom prst="rect">
            <a:avLst/>
          </a:prstGeom>
        </p:spPr>
      </p:pic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78" y="1141747"/>
            <a:ext cx="5364800" cy="1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89689B-BA59-D34F-9C15-44A1C858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501" y="2648464"/>
            <a:ext cx="3505200" cy="3657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6544E04-B67E-3544-BC86-8CFF3D03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9381" t="22024" r="6121" b="10376"/>
          <a:stretch/>
        </p:blipFill>
        <p:spPr>
          <a:xfrm>
            <a:off x="0" y="2648464"/>
            <a:ext cx="4679950" cy="2496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269" y="1645086"/>
            <a:ext cx="2237625" cy="4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15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0597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104" y="2008190"/>
            <a:ext cx="3232125" cy="2296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1CAEE12-87BE-3248-A4BC-4DB1087F1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" t="20775" r="363" b="27092"/>
          <a:stretch/>
        </p:blipFill>
        <p:spPr>
          <a:xfrm>
            <a:off x="-16915" y="2644047"/>
            <a:ext cx="4713779" cy="24898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3DD06F9-985A-104A-9041-B1CBCB165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288" y="2656196"/>
            <a:ext cx="35687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95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84" y="-5013"/>
            <a:ext cx="9303084" cy="6977313"/>
          </a:xfrm>
          <a:prstGeom prst="rect">
            <a:avLst/>
          </a:prstGeom>
          <a:solidFill>
            <a:srgbClr val="1A17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78" y="1141747"/>
            <a:ext cx="5364800" cy="117830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269" y="4143285"/>
            <a:ext cx="1491750" cy="10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D154BB7-7A2D-1743-B2E6-C47EF708A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" t="-1" r="1677" b="21510"/>
          <a:stretch/>
        </p:blipFill>
        <p:spPr>
          <a:xfrm>
            <a:off x="0" y="548105"/>
            <a:ext cx="9144000" cy="4954454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19BF907-EFA8-D84F-BC39-531CFDF41614}"/>
              </a:ext>
            </a:extLst>
          </p:cNvPr>
          <p:cNvSpPr/>
          <p:nvPr/>
        </p:nvSpPr>
        <p:spPr>
          <a:xfrm>
            <a:off x="-6683" y="5503024"/>
            <a:ext cx="9150684" cy="135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51CEC1E-8EF3-D14B-B25E-562D6661A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08" y="5843961"/>
            <a:ext cx="78105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3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</a:rPr>
              <a:t>A4A11C3Felgueiras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262" y="2464586"/>
            <a:ext cx="6789376" cy="2219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5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241" y="1433699"/>
            <a:ext cx="2631125" cy="53113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662" y="1617211"/>
            <a:ext cx="621563" cy="755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739" y="1587250"/>
            <a:ext cx="1233563" cy="1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EE77EBB-03C7-8F47-836E-902D86E8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86" y="1912266"/>
            <a:ext cx="6660341" cy="4711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281" y="2269240"/>
            <a:ext cx="1701709" cy="73369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556" y="1587250"/>
            <a:ext cx="946688" cy="19133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48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235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A950779-6033-3448-A93E-85F8437E6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99" y="3707276"/>
            <a:ext cx="4978400" cy="1701800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FD277D6-4B65-2D49-93E4-B63A7DE715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60" t="36875" r="46364" b="16970"/>
          <a:stretch/>
        </p:blipFill>
        <p:spPr>
          <a:xfrm>
            <a:off x="6153912" y="3954237"/>
            <a:ext cx="2990088" cy="293226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A3CC570-A7C5-544B-BD56-99D1EB4BA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99" y="1212850"/>
            <a:ext cx="3086100" cy="19304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C20F2DE-C060-8B47-A67A-EFFDD19BA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1198599"/>
            <a:ext cx="4419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/>
          <p:nvPr/>
        </p:nvSpPr>
        <p:spPr>
          <a:xfrm>
            <a:off x="0" y="56235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Porto—branco—opac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3D9DE86-9BA3-B44C-95CC-B74FFE950D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91" b="7625"/>
          <a:stretch/>
        </p:blipFill>
        <p:spPr>
          <a:xfrm>
            <a:off x="-6684" y="2648464"/>
            <a:ext cx="4681104" cy="249606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A910689-0E55-9940-8221-5F932A35A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32" t="22592" r="22732" b="22469"/>
          <a:stretch/>
        </p:blipFill>
        <p:spPr>
          <a:xfrm>
            <a:off x="2047291" y="4258774"/>
            <a:ext cx="754522" cy="7601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30FBE1E-5E57-4840-8004-C18211F34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849" y="1645086"/>
            <a:ext cx="1879600" cy="431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275428-2C73-9640-B659-78FB3A370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5834" y="2646119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8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9D67B6E-8F15-3544-B5F9-55E3D77C0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" t="5702" b="3805"/>
          <a:stretch/>
        </p:blipFill>
        <p:spPr>
          <a:xfrm>
            <a:off x="0" y="502652"/>
            <a:ext cx="3017975" cy="420916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6A4988F-F878-6F43-AD32-921441092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8189" t="1016" r="23483" b="2344"/>
          <a:stretch/>
        </p:blipFill>
        <p:spPr>
          <a:xfrm>
            <a:off x="3002947" y="559972"/>
            <a:ext cx="3114389" cy="415184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CCC7E6E-6691-0948-95C4-62E939B6B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50" r="12713"/>
          <a:stretch/>
        </p:blipFill>
        <p:spPr>
          <a:xfrm>
            <a:off x="6117336" y="533464"/>
            <a:ext cx="3026664" cy="417834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995117" y="533005"/>
            <a:ext cx="45719" cy="4178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/>
          <p:cNvSpPr/>
          <p:nvPr/>
        </p:nvSpPr>
        <p:spPr>
          <a:xfrm>
            <a:off x="6121051" y="533005"/>
            <a:ext cx="45719" cy="4178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PPorto—branco—opac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418" y="5259918"/>
            <a:ext cx="7583063" cy="7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36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FD9D50B-0D88-A244-AF89-3EF02DE1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659" y="2646118"/>
            <a:ext cx="3543300" cy="26289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F801827-9AFD-C740-8765-929B16CB6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3" b="7783"/>
          <a:stretch/>
        </p:blipFill>
        <p:spPr>
          <a:xfrm>
            <a:off x="0" y="2646118"/>
            <a:ext cx="4693557" cy="25036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99" y="139388"/>
            <a:ext cx="2945250" cy="30613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4440B97-730F-6941-9C33-890112479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269" y="1645086"/>
            <a:ext cx="27178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1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1</Words>
  <Application>Microsoft Macintosh PowerPoint</Application>
  <PresentationFormat>Apresentação no Ecrã (4:3)</PresentationFormat>
  <Paragraphs>1</Paragraphs>
  <Slides>12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ARMF</dc:creator>
  <cp:lastModifiedBy>ESTG Serviço de Comunicação e Imagem</cp:lastModifiedBy>
  <cp:revision>152</cp:revision>
  <cp:lastPrinted>2018-10-10T16:21:55Z</cp:lastPrinted>
  <dcterms:created xsi:type="dcterms:W3CDTF">2016-03-02T12:27:01Z</dcterms:created>
  <dcterms:modified xsi:type="dcterms:W3CDTF">2020-10-20T15:17:01Z</dcterms:modified>
</cp:coreProperties>
</file>