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4" r:id="rId3"/>
    <p:sldId id="277" r:id="rId4"/>
    <p:sldId id="261" r:id="rId5"/>
    <p:sldId id="276" r:id="rId6"/>
    <p:sldId id="289" r:id="rId7"/>
    <p:sldId id="285" r:id="rId8"/>
    <p:sldId id="295" r:id="rId9"/>
    <p:sldId id="274" r:id="rId10"/>
    <p:sldId id="281" r:id="rId11"/>
    <p:sldId id="297" r:id="rId12"/>
    <p:sldId id="290" r:id="rId13"/>
    <p:sldId id="265" r:id="rId14"/>
    <p:sldId id="296" r:id="rId15"/>
    <p:sldId id="279" r:id="rId16"/>
    <p:sldId id="273" r:id="rId1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AEEF"/>
    <a:srgbClr val="C94D24"/>
    <a:srgbClr val="D13827"/>
    <a:srgbClr val="FFF200"/>
    <a:srgbClr val="BCBEC0"/>
    <a:srgbClr val="00A651"/>
    <a:srgbClr val="C4960C"/>
    <a:srgbClr val="1C3F94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88"/>
    <p:restoredTop sz="94192" autoAdjust="0"/>
  </p:normalViewPr>
  <p:slideViewPr>
    <p:cSldViewPr snapToGrid="0" snapToObjects="1">
      <p:cViewPr varScale="1">
        <p:scale>
          <a:sx n="81" d="100"/>
          <a:sy n="81" d="100"/>
        </p:scale>
        <p:origin x="1656" y="6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3106AB-EFE1-4EA6-AD0F-E716A365ADCC}" type="datetimeFigureOut">
              <a:rPr lang="pt-PT" smtClean="0"/>
              <a:t>21/12/2020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08A92-F4A3-4D57-B4D2-20AD7A10031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7692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BEC6D-314C-4008-AABC-0A7A52B42899}" type="datetimeFigureOut">
              <a:rPr lang="pt-PT" smtClean="0"/>
              <a:t>21/12/2020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A4561-028B-4C9C-AACF-D5114E50F7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28558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3A4561-028B-4C9C-AACF-D5114E50F768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03202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63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0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171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4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8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4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8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063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1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86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Click to edit Master text styles</a:t>
            </a:r>
          </a:p>
          <a:p>
            <a:pPr lvl="1"/>
            <a:r>
              <a:rPr lang="pt-PT"/>
              <a:t>Second level</a:t>
            </a:r>
          </a:p>
          <a:p>
            <a:pPr lvl="2"/>
            <a:r>
              <a:rPr lang="pt-PT"/>
              <a:t>Third level</a:t>
            </a:r>
          </a:p>
          <a:p>
            <a:pPr lvl="3"/>
            <a:r>
              <a:rPr lang="pt-PT"/>
              <a:t>Fourth level</a:t>
            </a:r>
          </a:p>
          <a:p>
            <a:pPr lvl="4"/>
            <a:r>
              <a:rPr lang="pt-P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7692C-3577-F745-8DF3-D399A394EE18}" type="datetimeFigureOut">
              <a:rPr lang="en-US" smtClean="0"/>
              <a:t>12/21/2020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27942-0F31-8246-9E69-0AE29DBBE5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0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emf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2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.png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1.png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1.jpg"/><Relationship Id="rId7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6.emf"/><Relationship Id="rId7" Type="http://schemas.openxmlformats.org/officeDocument/2006/relationships/image" Target="../media/image3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3.em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84" y="-5013"/>
            <a:ext cx="9303084" cy="6977313"/>
          </a:xfrm>
          <a:prstGeom prst="rect">
            <a:avLst/>
          </a:prstGeom>
          <a:solidFill>
            <a:srgbClr val="1A17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78" y="1141747"/>
            <a:ext cx="5364800" cy="117830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763" y="4101107"/>
            <a:ext cx="1262250" cy="132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6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tg_face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594" r="9922"/>
          <a:stretch/>
        </p:blipFill>
        <p:spPr>
          <a:xfrm>
            <a:off x="-17585" y="535781"/>
            <a:ext cx="9170377" cy="6330462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PPorto—branco—opac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0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651E54F-DAC2-F648-BA2A-EA436A444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642" y="2751796"/>
            <a:ext cx="3568700" cy="32512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CF020CA-13F8-5F43-801C-B007A76207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91" b="7625"/>
          <a:stretch/>
        </p:blipFill>
        <p:spPr>
          <a:xfrm>
            <a:off x="-6684" y="2648464"/>
            <a:ext cx="4681104" cy="249606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B391D0CC-A59B-4548-8EE7-061A01AD9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2" t="22592" r="22732" b="22469"/>
          <a:stretch/>
        </p:blipFill>
        <p:spPr>
          <a:xfrm>
            <a:off x="2047291" y="4258774"/>
            <a:ext cx="754522" cy="7601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42FE0FC-ECEF-E347-BB2B-730D8D547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3875" y="1635762"/>
            <a:ext cx="18796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03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D4F5C59-2F7D-6540-8363-47118A5990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8189" t="1016" r="23483" b="2344"/>
          <a:stretch/>
        </p:blipFill>
        <p:spPr>
          <a:xfrm>
            <a:off x="3002947" y="559972"/>
            <a:ext cx="3114389" cy="415184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AA6FF9A-D834-CF44-8F01-F0028C244A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50" r="12713"/>
          <a:stretch/>
        </p:blipFill>
        <p:spPr>
          <a:xfrm>
            <a:off x="6117336" y="533464"/>
            <a:ext cx="3026664" cy="417834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FFCE5E7-C6B2-4341-AE7B-1C8049CB26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2" t="5702" b="3805"/>
          <a:stretch/>
        </p:blipFill>
        <p:spPr>
          <a:xfrm>
            <a:off x="0" y="502652"/>
            <a:ext cx="3017975" cy="420916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134" y="5310083"/>
            <a:ext cx="7678688" cy="90883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995117" y="533005"/>
            <a:ext cx="45719" cy="4178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tângulo 23"/>
          <p:cNvSpPr/>
          <p:nvPr/>
        </p:nvSpPr>
        <p:spPr>
          <a:xfrm>
            <a:off x="6121051" y="533005"/>
            <a:ext cx="45719" cy="4178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PPorto—branco—opaco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36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235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63303D7-EBC2-FE49-87B2-38596FD3E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984" y="2763820"/>
            <a:ext cx="3543300" cy="304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8CD8624-CE21-E742-8FEB-B558C74E4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83" b="7783"/>
          <a:stretch/>
        </p:blipFill>
        <p:spPr>
          <a:xfrm>
            <a:off x="0" y="2646118"/>
            <a:ext cx="4693557" cy="250369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6A84D74-23B8-234C-B23E-8F7A85006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875" y="1635762"/>
            <a:ext cx="2819400" cy="82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01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A616992B-0EED-FF4B-A9B3-D362A8EFD1AB}"/>
              </a:ext>
            </a:extLst>
          </p:cNvPr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93F4AAF-A59F-8248-969A-B047AB85D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9381" t="22024" r="6121" b="10376"/>
          <a:stretch/>
        </p:blipFill>
        <p:spPr>
          <a:xfrm>
            <a:off x="0" y="2648464"/>
            <a:ext cx="4679950" cy="24960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3875" y="1635762"/>
            <a:ext cx="2658375" cy="4592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5376195-27CC-A44E-9C9B-C13842A9F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096" y="2616680"/>
            <a:ext cx="35179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15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0597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037AEE7-1F44-0443-9CB6-1DA495FF09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" t="20775" r="363" b="27092"/>
          <a:stretch/>
        </p:blipFill>
        <p:spPr>
          <a:xfrm>
            <a:off x="-16915" y="2644047"/>
            <a:ext cx="4713779" cy="248981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ECDBD39-944E-6D40-A2CB-186F3289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977" y="2713880"/>
            <a:ext cx="3454400" cy="24384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875" y="1575232"/>
            <a:ext cx="3241688" cy="660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9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684" y="-5013"/>
            <a:ext cx="9303084" cy="6977313"/>
          </a:xfrm>
          <a:prstGeom prst="rect">
            <a:avLst/>
          </a:prstGeom>
          <a:solidFill>
            <a:srgbClr val="1A171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763" y="4101107"/>
            <a:ext cx="1262250" cy="1329767"/>
          </a:xfrm>
          <a:prstGeom prst="rect">
            <a:avLst/>
          </a:prstGeom>
        </p:spPr>
      </p:pic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78" y="1141747"/>
            <a:ext cx="5364800" cy="11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2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5FD630-EF3F-E943-900B-E5BBAC80D6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8" t="-1" r="1677" b="21510"/>
          <a:stretch/>
        </p:blipFill>
        <p:spPr>
          <a:xfrm>
            <a:off x="0" y="548105"/>
            <a:ext cx="9144000" cy="495445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B1C535A-0949-5948-A3F9-853A706AA64B}"/>
              </a:ext>
            </a:extLst>
          </p:cNvPr>
          <p:cNvSpPr/>
          <p:nvPr/>
        </p:nvSpPr>
        <p:spPr>
          <a:xfrm>
            <a:off x="-6683" y="5503024"/>
            <a:ext cx="9150684" cy="135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6C27A51-D28B-9A4B-9CAE-ED29FFE673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08" y="5843961"/>
            <a:ext cx="77597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97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95000"/>
                  </a:schemeClr>
                </a:solidFill>
              </a:rPr>
              <a:t>A4A11C3Felgueiras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580" y="2498386"/>
            <a:ext cx="6282563" cy="23055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5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556" y="1587250"/>
            <a:ext cx="946688" cy="1913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5B5A6B6-2D0C-2345-8935-4D3784A20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86" y="1912266"/>
            <a:ext cx="6660341" cy="471125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292" y="2268132"/>
            <a:ext cx="1596938" cy="100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684" y="578883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02" y="1582424"/>
            <a:ext cx="1816875" cy="19133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3"/>
          <a:srcRect l="19422" t="-734" r="45957" b="734"/>
          <a:stretch/>
        </p:blipFill>
        <p:spPr>
          <a:xfrm>
            <a:off x="5815584" y="479576"/>
            <a:ext cx="3328416" cy="6409202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PPorto—branco—opac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E16D221-5438-9A48-809C-392F234EF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2001" y="1966656"/>
            <a:ext cx="3848100" cy="15113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CAA2CCC-9650-4F4F-A0D5-6A024CD35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2001" y="4090077"/>
            <a:ext cx="3492500" cy="1905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57CE91-F95F-F544-B570-46DFB7C76D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5317" y="4470992"/>
            <a:ext cx="38227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79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6235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9788E04-4CCE-344D-ACDE-8CD463B54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002" y="4461680"/>
            <a:ext cx="3225800" cy="6350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002" y="1965521"/>
            <a:ext cx="4102313" cy="153066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002" y="4032915"/>
            <a:ext cx="2122875" cy="306133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/>
          <a:srcRect l="40835" t="4962" r="27380" b="244"/>
          <a:stretch/>
        </p:blipFill>
        <p:spPr>
          <a:xfrm>
            <a:off x="5820031" y="274052"/>
            <a:ext cx="3323969" cy="6608662"/>
          </a:xfrm>
          <a:prstGeom prst="rect">
            <a:avLst/>
          </a:prstGeom>
        </p:spPr>
      </p:pic>
      <p:sp>
        <p:nvSpPr>
          <p:cNvPr id="7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PPorto—branco—opaco-0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002" y="1581479"/>
            <a:ext cx="1424813" cy="1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85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/>
          <p:nvPr/>
        </p:nvSpPr>
        <p:spPr>
          <a:xfrm>
            <a:off x="0" y="56235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29" y="1530808"/>
            <a:ext cx="5163751" cy="497467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A18C910-39A7-3445-A69F-C4039ACBA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129" y="2148015"/>
            <a:ext cx="3670300" cy="127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E05A8C9-5955-4D4E-9AA0-3A669969D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9258" y="3386249"/>
            <a:ext cx="563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98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/>
          <p:nvPr/>
        </p:nvSpPr>
        <p:spPr>
          <a:xfrm>
            <a:off x="0" y="56235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129" y="1482953"/>
            <a:ext cx="6148688" cy="287000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PPorto—branco—opaco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0C3B7BA-9394-F54C-AF7A-328CDB568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129" y="1894223"/>
            <a:ext cx="3683000" cy="1270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CD5427D-3A4B-C941-8592-7336A8580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6199" y="3491159"/>
            <a:ext cx="67310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33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/>
          <p:nvPr/>
        </p:nvSpPr>
        <p:spPr>
          <a:xfrm>
            <a:off x="0" y="548105"/>
            <a:ext cx="9144000" cy="63098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2FBAED-1CFA-0C4D-A16D-4104251EF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771" y="2664072"/>
            <a:ext cx="6210300" cy="30734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13A50AD-66FE-5348-A767-35356612E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71" y="1485912"/>
            <a:ext cx="5245100" cy="533400"/>
          </a:xfrm>
          <a:prstGeom prst="rect">
            <a:avLst/>
          </a:prstGeom>
        </p:spPr>
      </p:pic>
      <p:sp>
        <p:nvSpPr>
          <p:cNvPr id="5" name="Rectangle 2"/>
          <p:cNvSpPr/>
          <p:nvPr/>
        </p:nvSpPr>
        <p:spPr>
          <a:xfrm>
            <a:off x="-6684" y="0"/>
            <a:ext cx="9150684" cy="548105"/>
          </a:xfrm>
          <a:prstGeom prst="rect">
            <a:avLst/>
          </a:prstGeom>
          <a:solidFill>
            <a:srgbClr val="1A17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PPorto—branco—opaco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95" y="147933"/>
            <a:ext cx="1213313" cy="26648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001" y="129718"/>
            <a:ext cx="2840063" cy="33483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971B137-8FB8-BF40-877C-9FAE94A22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771" y="2151927"/>
            <a:ext cx="3683000" cy="1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88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2880</TotalTime>
  <Words>2</Words>
  <Application>Microsoft Office PowerPoint</Application>
  <PresentationFormat>Apresentação no Ecrã (4:3)</PresentationFormat>
  <Paragraphs>2</Paragraphs>
  <Slides>16</Slides>
  <Notes>1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ARMF</dc:creator>
  <cp:lastModifiedBy>Margarida Nunes</cp:lastModifiedBy>
  <cp:revision>152</cp:revision>
  <cp:lastPrinted>2020-10-20T15:17:58Z</cp:lastPrinted>
  <dcterms:created xsi:type="dcterms:W3CDTF">2016-03-02T12:27:01Z</dcterms:created>
  <dcterms:modified xsi:type="dcterms:W3CDTF">2020-12-21T22:46:57Z</dcterms:modified>
</cp:coreProperties>
</file>