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59" r:id="rId2"/>
    <p:sldId id="366" r:id="rId3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73626"/>
    <a:srgbClr val="B53325"/>
    <a:srgbClr val="A50021"/>
    <a:srgbClr val="FFCC00"/>
    <a:srgbClr val="66FF33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06" autoAdjust="0"/>
    <p:restoredTop sz="86066" autoAdjust="0"/>
  </p:normalViewPr>
  <p:slideViewPr>
    <p:cSldViewPr>
      <p:cViewPr varScale="1">
        <p:scale>
          <a:sx n="98" d="100"/>
          <a:sy n="98" d="100"/>
        </p:scale>
        <p:origin x="204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2672" y="-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F640A4-F258-4979-A828-AC330B9379A5}" type="datetimeFigureOut">
              <a:rPr lang="pt-PT" smtClean="0"/>
              <a:t>23/01/2017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88640" y="4211960"/>
            <a:ext cx="6552728" cy="46805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13747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640787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513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967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946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720080"/>
          </a:xfrm>
        </p:spPr>
        <p:txBody>
          <a:bodyPr/>
          <a:lstStyle/>
          <a:p>
            <a:r>
              <a:rPr lang="pt-PT" dirty="0" err="1"/>
              <a:t>Click</a:t>
            </a:r>
            <a:r>
              <a:rPr lang="pt-PT" dirty="0"/>
              <a:t> to </a:t>
            </a:r>
            <a:r>
              <a:rPr lang="pt-PT" dirty="0" err="1"/>
              <a:t>edit</a:t>
            </a:r>
            <a:r>
              <a:rPr lang="pt-PT" dirty="0"/>
              <a:t> Master </a:t>
            </a:r>
            <a:r>
              <a:rPr lang="pt-PT" dirty="0" err="1"/>
              <a:t>title</a:t>
            </a:r>
            <a:r>
              <a:rPr lang="pt-PT" dirty="0"/>
              <a:t> </a:t>
            </a:r>
            <a:r>
              <a:rPr lang="pt-PT" dirty="0" err="1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5"/>
            <a:ext cx="8229600" cy="4104456"/>
          </a:xfrm>
        </p:spPr>
        <p:txBody>
          <a:bodyPr/>
          <a:lstStyle/>
          <a:p>
            <a:pPr lvl="0"/>
            <a:r>
              <a:rPr lang="pt-PT" dirty="0" err="1"/>
              <a:t>Click</a:t>
            </a:r>
            <a:r>
              <a:rPr lang="pt-PT" dirty="0"/>
              <a:t> to </a:t>
            </a:r>
            <a:r>
              <a:rPr lang="pt-PT" dirty="0" err="1"/>
              <a:t>edit</a:t>
            </a:r>
            <a:r>
              <a:rPr lang="pt-PT" dirty="0"/>
              <a:t> Master </a:t>
            </a:r>
            <a:r>
              <a:rPr lang="pt-PT" dirty="0" err="1"/>
              <a:t>text</a:t>
            </a:r>
            <a:r>
              <a:rPr lang="pt-PT" dirty="0"/>
              <a:t> </a:t>
            </a:r>
            <a:r>
              <a:rPr lang="pt-PT" dirty="0" err="1"/>
              <a:t>styles</a:t>
            </a:r>
            <a:endParaRPr lang="pt-PT" dirty="0"/>
          </a:p>
          <a:p>
            <a:pPr lvl="1"/>
            <a:r>
              <a:rPr lang="pt-PT" dirty="0" err="1"/>
              <a:t>Second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pt-PT" dirty="0"/>
          </a:p>
          <a:p>
            <a:pPr lvl="2"/>
            <a:r>
              <a:rPr lang="pt-PT" dirty="0" err="1"/>
              <a:t>Third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pt-PT" dirty="0"/>
          </a:p>
          <a:p>
            <a:pPr lvl="3"/>
            <a:r>
              <a:rPr lang="pt-PT" dirty="0" err="1"/>
              <a:t>Fourth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pt-PT" dirty="0"/>
          </a:p>
          <a:p>
            <a:pPr lvl="4"/>
            <a:r>
              <a:rPr lang="pt-PT" dirty="0" err="1"/>
              <a:t>Fifth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1/23/2017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583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3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371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163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968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05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12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97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87E7692C-3577-F745-8DF3-D399A394EE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91727942-0F31-8246-9E69-0AE29DBBE5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tângulo 6"/>
          <p:cNvSpPr/>
          <p:nvPr userDrawn="1"/>
        </p:nvSpPr>
        <p:spPr>
          <a:xfrm>
            <a:off x="0" y="-26988"/>
            <a:ext cx="9144000" cy="83661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pic>
        <p:nvPicPr>
          <p:cNvPr id="8" name="Marcador de Posição de Conteúdo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88913"/>
            <a:ext cx="34766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tângulo 8"/>
          <p:cNvSpPr/>
          <p:nvPr userDrawn="1"/>
        </p:nvSpPr>
        <p:spPr>
          <a:xfrm>
            <a:off x="-11113" y="6021388"/>
            <a:ext cx="9155113" cy="889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PT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561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98" y="0"/>
            <a:ext cx="9141502" cy="6464479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115616" y="5445224"/>
            <a:ext cx="64087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>
                <a:latin typeface="Porto Sans Light" panose="00000400000000000000" pitchFamily="50" charset="0"/>
              </a:rPr>
              <a:t>TÍTULO DE APRESENTAÇÃO</a:t>
            </a:r>
          </a:p>
          <a:p>
            <a:r>
              <a:rPr lang="pt-PT" sz="2000" dirty="0">
                <a:solidFill>
                  <a:schemeClr val="bg1">
                    <a:lumMod val="75000"/>
                  </a:schemeClr>
                </a:solidFill>
                <a:latin typeface="Porto Sans Light" panose="00000400000000000000" pitchFamily="50" charset="0"/>
              </a:rPr>
              <a:t>LETRA: PORTO SANS LIGHT</a:t>
            </a:r>
          </a:p>
        </p:txBody>
      </p:sp>
    </p:spTree>
    <p:extLst>
      <p:ext uri="{BB962C8B-B14F-4D97-AF65-F5344CB8AC3E}">
        <p14:creationId xmlns:p14="http://schemas.microsoft.com/office/powerpoint/2010/main" val="2577748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CaixaDeTexto 1"/>
          <p:cNvSpPr txBox="1">
            <a:spLocks noChangeArrowheads="1"/>
          </p:cNvSpPr>
          <p:nvPr/>
        </p:nvSpPr>
        <p:spPr bwMode="auto">
          <a:xfrm>
            <a:off x="5651500" y="6309320"/>
            <a:ext cx="30353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PT" altLang="pt-PT" sz="1200" dirty="0">
                <a:latin typeface="Porto Sans Light" panose="00000400000000000000" pitchFamily="50" charset="0"/>
              </a:rPr>
              <a:t>LOGÓTIPOS (APOIOS / PARCEIROS / OUTROS)</a:t>
            </a:r>
          </a:p>
        </p:txBody>
      </p:sp>
      <p:sp>
        <p:nvSpPr>
          <p:cNvPr id="5" name="CaixaDeTexto 2"/>
          <p:cNvSpPr txBox="1">
            <a:spLocks noChangeArrowheads="1"/>
          </p:cNvSpPr>
          <p:nvPr/>
        </p:nvSpPr>
        <p:spPr bwMode="auto">
          <a:xfrm>
            <a:off x="462100" y="6309320"/>
            <a:ext cx="309721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PT" altLang="pt-PT" sz="1200" dirty="0">
                <a:latin typeface="Porto Sans Light" panose="00000400000000000000" pitchFamily="50" charset="0"/>
              </a:rPr>
              <a:t>DOCENTE / DISCIPLINA</a:t>
            </a:r>
          </a:p>
        </p:txBody>
      </p:sp>
    </p:spTree>
    <p:extLst>
      <p:ext uri="{BB962C8B-B14F-4D97-AF65-F5344CB8AC3E}">
        <p14:creationId xmlns:p14="http://schemas.microsoft.com/office/powerpoint/2010/main" val="23425568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4">
      <a:majorFont>
        <a:latin typeface="Porto Sans"/>
        <a:ea typeface=""/>
        <a:cs typeface=""/>
      </a:majorFont>
      <a:minorFont>
        <a:latin typeface="Port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6458</TotalTime>
  <Words>19</Words>
  <Application>Microsoft Office PowerPoint</Application>
  <PresentationFormat>Apresentação no Ecrã (4:3)</PresentationFormat>
  <Paragraphs>4</Paragraphs>
  <Slides>2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7" baseType="lpstr">
      <vt:lpstr>Arial</vt:lpstr>
      <vt:lpstr>Calibri</vt:lpstr>
      <vt:lpstr>Porto Sans</vt:lpstr>
      <vt:lpstr>Porto Sans Light</vt:lpstr>
      <vt:lpstr>1_Office Theme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mjf</dc:creator>
  <cp:lastModifiedBy>armf</cp:lastModifiedBy>
  <cp:revision>122</cp:revision>
  <dcterms:created xsi:type="dcterms:W3CDTF">2013-02-12T18:24:45Z</dcterms:created>
  <dcterms:modified xsi:type="dcterms:W3CDTF">2017-01-23T14:44:18Z</dcterms:modified>
</cp:coreProperties>
</file>